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Caveat"/>
      <p:regular r:id="rId18"/>
      <p:bold r:id="rId19"/>
    </p:embeddedFont>
    <p:embeddedFont>
      <p:font typeface="Nunito"/>
      <p:regular r:id="rId20"/>
      <p:bold r:id="rId21"/>
      <p:italic r:id="rId22"/>
      <p:boldItalic r:id="rId23"/>
    </p:embeddedFont>
    <p:embeddedFont>
      <p:font typeface="Maven Pro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22" Type="http://schemas.openxmlformats.org/officeDocument/2006/relationships/font" Target="fonts/Nunito-italic.fntdata"/><Relationship Id="rId21" Type="http://schemas.openxmlformats.org/officeDocument/2006/relationships/font" Target="fonts/Nunito-bold.fntdata"/><Relationship Id="rId24" Type="http://schemas.openxmlformats.org/officeDocument/2006/relationships/font" Target="fonts/MavenPro-regular.fntdata"/><Relationship Id="rId23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Caveat-bold.fntdata"/><Relationship Id="rId18" Type="http://schemas.openxmlformats.org/officeDocument/2006/relationships/font" Target="fonts/Cave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4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58" name="Google Shape;58;p4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9" name="Google Shape;59;p4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62" name="Google Shape;62;p4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5" name="Google Shape;65;p4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66" name="Google Shape;66;p4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" name="Google Shape;70;p4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1" name="Google Shape;71;p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72" name="Google Shape;72;p4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4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75" name="Google Shape;75;p4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78;p4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9" name="Google Shape;79;p4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" name="Google Shape;83;p4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84" name="Google Shape;84;p4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9" name="Google Shape;89;p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255"/>
            <a:ext cx="2267380" cy="2601741"/>
            <a:chOff x="6790514" y="1255"/>
            <a:chExt cx="2267380" cy="2601741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15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386695"/>
            <a:ext cx="42555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3023"/>
              <a:buNone/>
            </a:pPr>
            <a:r>
              <a:rPr lang="en" sz="4300"/>
              <a:t>TRAVILAGO</a:t>
            </a:r>
            <a:endParaRPr sz="4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485775"/>
            <a:ext cx="4255500" cy="15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300"/>
              <a:t>Sashank Machiraju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300"/>
              <a:t>Saketh Sai Mallepaddi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300"/>
              <a:t>Saipranath Gopathi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300"/>
              <a:t>Priyadarshini Karaddi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300"/>
              <a:t>Suhasini Polampelly </a:t>
            </a:r>
            <a:endParaRPr sz="1300"/>
          </a:p>
        </p:txBody>
      </p:sp>
      <p:sp>
        <p:nvSpPr>
          <p:cNvPr id="279" name="Google Shape;279;p13"/>
          <p:cNvSpPr txBox="1"/>
          <p:nvPr/>
        </p:nvSpPr>
        <p:spPr>
          <a:xfrm>
            <a:off x="824000" y="2142850"/>
            <a:ext cx="4799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 Tour booking Website, book unforgettable tours and discover unexplored places </a:t>
            </a:r>
            <a:endParaRPr b="0" i="0" sz="1200" u="none" cap="none" strike="noStrike">
              <a:solidFill>
                <a:srgbClr val="D1D5DB"/>
              </a:solidFill>
              <a:highlight>
                <a:srgbClr val="444654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Pages</a:t>
            </a:r>
            <a:endParaRPr/>
          </a:p>
        </p:txBody>
      </p:sp>
      <p:sp>
        <p:nvSpPr>
          <p:cNvPr id="365" name="Google Shape;365;p22"/>
          <p:cNvSpPr txBox="1"/>
          <p:nvPr>
            <p:ph idx="1" type="body"/>
          </p:nvPr>
        </p:nvSpPr>
        <p:spPr>
          <a:xfrm>
            <a:off x="1303800" y="1026975"/>
            <a:ext cx="70305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700">
                <a:latin typeface="Maven Pro"/>
                <a:ea typeface="Maven Pro"/>
                <a:cs typeface="Maven Pro"/>
                <a:sym typeface="Maven Pro"/>
              </a:rPr>
              <a:t>Payment Page</a:t>
            </a:r>
            <a:endParaRPr b="1" sz="17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66" name="Google Shape;36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800" y="1461450"/>
            <a:ext cx="6807675" cy="332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Pages</a:t>
            </a:r>
            <a:endParaRPr/>
          </a:p>
        </p:txBody>
      </p:sp>
      <p:sp>
        <p:nvSpPr>
          <p:cNvPr id="372" name="Google Shape;372;p23"/>
          <p:cNvSpPr txBox="1"/>
          <p:nvPr>
            <p:ph idx="1" type="body"/>
          </p:nvPr>
        </p:nvSpPr>
        <p:spPr>
          <a:xfrm>
            <a:off x="1303800" y="1135625"/>
            <a:ext cx="70305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6246"/>
              <a:buNone/>
            </a:pPr>
            <a:r>
              <a:rPr b="1" lang="en" sz="2200">
                <a:latin typeface="Maven Pro"/>
                <a:ea typeface="Maven Pro"/>
                <a:cs typeface="Maven Pro"/>
                <a:sym typeface="Maven Pro"/>
              </a:rPr>
              <a:t>Admin Page</a:t>
            </a:r>
            <a:endParaRPr b="1" sz="22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29032"/>
              <a:buNone/>
            </a:pPr>
            <a:r>
              <a:t/>
            </a:r>
            <a:endParaRPr/>
          </a:p>
        </p:txBody>
      </p:sp>
      <p:pic>
        <p:nvPicPr>
          <p:cNvPr id="373" name="Google Shape;373;p23"/>
          <p:cNvPicPr preferRelativeResize="0"/>
          <p:nvPr/>
        </p:nvPicPr>
        <p:blipFill rotWithShape="1">
          <a:blip r:embed="rId3">
            <a:alphaModFix/>
          </a:blip>
          <a:srcRect b="0" l="0" r="0" t="2836"/>
          <a:stretch/>
        </p:blipFill>
        <p:spPr>
          <a:xfrm>
            <a:off x="1781725" y="1597875"/>
            <a:ext cx="6425851" cy="317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4"/>
          <p:cNvSpPr txBox="1"/>
          <p:nvPr>
            <p:ph type="title"/>
          </p:nvPr>
        </p:nvSpPr>
        <p:spPr>
          <a:xfrm>
            <a:off x="958025" y="2178550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300"/>
              <a:t>THANK YOU</a:t>
            </a:r>
            <a:endParaRPr sz="3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303800" y="1530575"/>
            <a:ext cx="4275300" cy="30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Popular destinations dominate tour booking websites, leaving unique and authentic experiences undiscovered.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focus causes travelers to miss out on incredible but lesser-known destinations.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Limited accessibility and information on unexplored destinations is a major concern for travelers.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platform for booking tours to unexplored places can help travelers discover new, exciting, and sustainable destinations.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700"/>
          </a:p>
        </p:txBody>
      </p:sp>
      <p:pic>
        <p:nvPicPr>
          <p:cNvPr id="286" name="Google Shape;28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8225" y="1785425"/>
            <a:ext cx="3248776" cy="8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1900" y="3111825"/>
            <a:ext cx="710975" cy="7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1200" y="2836300"/>
            <a:ext cx="805475" cy="8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are we Solving this?</a:t>
            </a:r>
            <a:endParaRPr/>
          </a:p>
        </p:txBody>
      </p:sp>
      <p:sp>
        <p:nvSpPr>
          <p:cNvPr id="294" name="Google Shape;294;p15"/>
          <p:cNvSpPr txBox="1"/>
          <p:nvPr>
            <p:ph idx="1" type="body"/>
          </p:nvPr>
        </p:nvSpPr>
        <p:spPr>
          <a:xfrm>
            <a:off x="4769825" y="1736125"/>
            <a:ext cx="4186500" cy="27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66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Arial"/>
              <a:buChar char="●"/>
            </a:pPr>
            <a:r>
              <a:rPr lang="en" sz="15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offer tours to lesser-known and unique destinations, providing access to unexplored travel experiences.</a:t>
            </a:r>
            <a:endParaRPr sz="156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6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66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Arial"/>
              <a:buChar char="●"/>
            </a:pPr>
            <a:r>
              <a:rPr lang="en" sz="15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platform works with local tour operators to create sustainable and responsible tour packages and offers detailed destination information for easy travel planning.</a:t>
            </a:r>
            <a:endParaRPr sz="156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56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6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21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15"/>
          <p:cNvPicPr preferRelativeResize="0"/>
          <p:nvPr/>
        </p:nvPicPr>
        <p:blipFill rotWithShape="1">
          <a:blip r:embed="rId3">
            <a:alphaModFix/>
          </a:blip>
          <a:srcRect b="0" l="0" r="0" t="1854"/>
          <a:stretch/>
        </p:blipFill>
        <p:spPr>
          <a:xfrm>
            <a:off x="152400" y="1797200"/>
            <a:ext cx="4751227" cy="263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Tech Stacks Used</a:t>
            </a:r>
            <a:endParaRPr/>
          </a:p>
        </p:txBody>
      </p:sp>
      <p:pic>
        <p:nvPicPr>
          <p:cNvPr id="301" name="Google Shape;30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1220" y="1597875"/>
            <a:ext cx="6128729" cy="293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Basic Flow</a:t>
            </a:r>
            <a:endParaRPr/>
          </a:p>
        </p:txBody>
      </p:sp>
      <p:sp>
        <p:nvSpPr>
          <p:cNvPr id="307" name="Google Shape;307;p17"/>
          <p:cNvSpPr/>
          <p:nvPr/>
        </p:nvSpPr>
        <p:spPr>
          <a:xfrm>
            <a:off x="1986250" y="1482625"/>
            <a:ext cx="1180800" cy="72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7"/>
          <p:cNvSpPr txBox="1"/>
          <p:nvPr/>
        </p:nvSpPr>
        <p:spPr>
          <a:xfrm>
            <a:off x="2077000" y="1538125"/>
            <a:ext cx="99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Landing Page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09" name="Google Shape;309;p17"/>
          <p:cNvCxnSpPr/>
          <p:nvPr/>
        </p:nvCxnSpPr>
        <p:spPr>
          <a:xfrm flipH="1">
            <a:off x="2576650" y="2209225"/>
            <a:ext cx="5700" cy="3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17"/>
          <p:cNvSpPr/>
          <p:nvPr/>
        </p:nvSpPr>
        <p:spPr>
          <a:xfrm>
            <a:off x="1989100" y="2583925"/>
            <a:ext cx="1180800" cy="1101300"/>
          </a:xfrm>
          <a:prstGeom prst="diamond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7"/>
          <p:cNvSpPr txBox="1"/>
          <p:nvPr/>
        </p:nvSpPr>
        <p:spPr>
          <a:xfrm>
            <a:off x="2186350" y="2826775"/>
            <a:ext cx="78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User Exists?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12" name="Google Shape;312;p17"/>
          <p:cNvCxnSpPr>
            <a:stCxn id="310" idx="2"/>
          </p:cNvCxnSpPr>
          <p:nvPr/>
        </p:nvCxnSpPr>
        <p:spPr>
          <a:xfrm flipH="1">
            <a:off x="2576800" y="3685225"/>
            <a:ext cx="2700" cy="4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17"/>
          <p:cNvSpPr/>
          <p:nvPr/>
        </p:nvSpPr>
        <p:spPr>
          <a:xfrm>
            <a:off x="1989100" y="4115425"/>
            <a:ext cx="1180800" cy="72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7"/>
          <p:cNvSpPr txBox="1"/>
          <p:nvPr/>
        </p:nvSpPr>
        <p:spPr>
          <a:xfrm>
            <a:off x="2043025" y="4207650"/>
            <a:ext cx="9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Register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15" name="Google Shape;315;p17"/>
          <p:cNvCxnSpPr>
            <a:stCxn id="310" idx="3"/>
          </p:cNvCxnSpPr>
          <p:nvPr/>
        </p:nvCxnSpPr>
        <p:spPr>
          <a:xfrm flipH="1" rot="10800000">
            <a:off x="3169900" y="3128875"/>
            <a:ext cx="5877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17"/>
          <p:cNvSpPr/>
          <p:nvPr/>
        </p:nvSpPr>
        <p:spPr>
          <a:xfrm>
            <a:off x="3757600" y="2768425"/>
            <a:ext cx="1180800" cy="72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7"/>
          <p:cNvSpPr txBox="1"/>
          <p:nvPr/>
        </p:nvSpPr>
        <p:spPr>
          <a:xfrm>
            <a:off x="3837000" y="2845125"/>
            <a:ext cx="9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Log In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18" name="Google Shape;318;p17"/>
          <p:cNvCxnSpPr>
            <a:stCxn id="316" idx="3"/>
          </p:cNvCxnSpPr>
          <p:nvPr/>
        </p:nvCxnSpPr>
        <p:spPr>
          <a:xfrm flipH="1" rot="10800000">
            <a:off x="4938400" y="3129025"/>
            <a:ext cx="8061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p17"/>
          <p:cNvSpPr/>
          <p:nvPr/>
        </p:nvSpPr>
        <p:spPr>
          <a:xfrm>
            <a:off x="5570500" y="2583925"/>
            <a:ext cx="1752300" cy="1101300"/>
          </a:xfrm>
          <a:prstGeom prst="diamond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7"/>
          <p:cNvSpPr txBox="1"/>
          <p:nvPr/>
        </p:nvSpPr>
        <p:spPr>
          <a:xfrm>
            <a:off x="5920150" y="2902975"/>
            <a:ext cx="131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Authenticated?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1" name="Google Shape;321;p17"/>
          <p:cNvSpPr/>
          <p:nvPr/>
        </p:nvSpPr>
        <p:spPr>
          <a:xfrm>
            <a:off x="5891200" y="1473025"/>
            <a:ext cx="1180800" cy="72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2" name="Google Shape;322;p17"/>
          <p:cNvCxnSpPr/>
          <p:nvPr/>
        </p:nvCxnSpPr>
        <p:spPr>
          <a:xfrm flipH="1">
            <a:off x="6462850" y="2209225"/>
            <a:ext cx="5700" cy="37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17"/>
          <p:cNvSpPr/>
          <p:nvPr/>
        </p:nvSpPr>
        <p:spPr>
          <a:xfrm>
            <a:off x="5875300" y="4115425"/>
            <a:ext cx="1180800" cy="72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4" name="Google Shape;324;p17"/>
          <p:cNvCxnSpPr/>
          <p:nvPr/>
        </p:nvCxnSpPr>
        <p:spPr>
          <a:xfrm flipH="1">
            <a:off x="6463000" y="3685225"/>
            <a:ext cx="2700" cy="4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17"/>
          <p:cNvSpPr txBox="1"/>
          <p:nvPr/>
        </p:nvSpPr>
        <p:spPr>
          <a:xfrm>
            <a:off x="6005675" y="1630225"/>
            <a:ext cx="9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Log In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" name="Google Shape;326;p17"/>
          <p:cNvSpPr txBox="1"/>
          <p:nvPr/>
        </p:nvSpPr>
        <p:spPr>
          <a:xfrm>
            <a:off x="6005675" y="4195975"/>
            <a:ext cx="91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Pages &amp; Tours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7" name="Google Shape;327;p17"/>
          <p:cNvSpPr txBox="1"/>
          <p:nvPr/>
        </p:nvSpPr>
        <p:spPr>
          <a:xfrm>
            <a:off x="3166850" y="2754800"/>
            <a:ext cx="5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Yes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8" name="Google Shape;328;p17"/>
          <p:cNvSpPr txBox="1"/>
          <p:nvPr/>
        </p:nvSpPr>
        <p:spPr>
          <a:xfrm>
            <a:off x="6443450" y="3745400"/>
            <a:ext cx="5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Yes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9" name="Google Shape;329;p17"/>
          <p:cNvSpPr txBox="1"/>
          <p:nvPr/>
        </p:nvSpPr>
        <p:spPr>
          <a:xfrm>
            <a:off x="6443450" y="2221400"/>
            <a:ext cx="5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0" name="Google Shape;330;p17"/>
          <p:cNvSpPr txBox="1"/>
          <p:nvPr/>
        </p:nvSpPr>
        <p:spPr>
          <a:xfrm rot="-1755">
            <a:off x="2557210" y="3669155"/>
            <a:ext cx="5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Pages</a:t>
            </a:r>
            <a:endParaRPr/>
          </a:p>
        </p:txBody>
      </p:sp>
      <p:sp>
        <p:nvSpPr>
          <p:cNvPr id="336" name="Google Shape;336;p18"/>
          <p:cNvSpPr txBox="1"/>
          <p:nvPr>
            <p:ph idx="1" type="body"/>
          </p:nvPr>
        </p:nvSpPr>
        <p:spPr>
          <a:xfrm>
            <a:off x="1254425" y="1012450"/>
            <a:ext cx="70305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700">
                <a:latin typeface="Maven Pro"/>
                <a:ea typeface="Maven Pro"/>
                <a:cs typeface="Maven Pro"/>
                <a:sym typeface="Maven Pro"/>
              </a:rPr>
              <a:t>Login and Register</a:t>
            </a:r>
            <a:endParaRPr sz="1700"/>
          </a:p>
        </p:txBody>
      </p:sp>
      <p:pic>
        <p:nvPicPr>
          <p:cNvPr id="337" name="Google Shape;33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025" y="1653325"/>
            <a:ext cx="4617923" cy="26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9350" y="1886050"/>
            <a:ext cx="3802248" cy="229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Pages</a:t>
            </a:r>
            <a:endParaRPr/>
          </a:p>
        </p:txBody>
      </p:sp>
      <p:sp>
        <p:nvSpPr>
          <p:cNvPr id="344" name="Google Shape;344;p19"/>
          <p:cNvSpPr txBox="1"/>
          <p:nvPr>
            <p:ph idx="1" type="body"/>
          </p:nvPr>
        </p:nvSpPr>
        <p:spPr>
          <a:xfrm>
            <a:off x="1264300" y="1046725"/>
            <a:ext cx="70305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700">
                <a:latin typeface="Maven Pro"/>
                <a:ea typeface="Maven Pro"/>
                <a:cs typeface="Maven Pro"/>
                <a:sym typeface="Maven Pro"/>
              </a:rPr>
              <a:t>Home</a:t>
            </a:r>
            <a:endParaRPr b="1" sz="17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700"/>
          </a:p>
        </p:txBody>
      </p:sp>
      <p:pic>
        <p:nvPicPr>
          <p:cNvPr id="345" name="Google Shape;345;p19"/>
          <p:cNvPicPr preferRelativeResize="0"/>
          <p:nvPr/>
        </p:nvPicPr>
        <p:blipFill rotWithShape="1">
          <a:blip r:embed="rId3">
            <a:alphaModFix/>
          </a:blip>
          <a:srcRect b="0" l="0" r="0" t="1351"/>
          <a:stretch/>
        </p:blipFill>
        <p:spPr>
          <a:xfrm>
            <a:off x="1737950" y="1431825"/>
            <a:ext cx="6408699" cy="359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Pages</a:t>
            </a:r>
            <a:endParaRPr/>
          </a:p>
        </p:txBody>
      </p:sp>
      <p:sp>
        <p:nvSpPr>
          <p:cNvPr id="351" name="Google Shape;351;p20"/>
          <p:cNvSpPr txBox="1"/>
          <p:nvPr>
            <p:ph idx="1" type="body"/>
          </p:nvPr>
        </p:nvSpPr>
        <p:spPr>
          <a:xfrm>
            <a:off x="1264300" y="1115850"/>
            <a:ext cx="70305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700">
                <a:latin typeface="Maven Pro"/>
                <a:ea typeface="Maven Pro"/>
                <a:cs typeface="Maven Pro"/>
                <a:sym typeface="Maven Pro"/>
              </a:rPr>
              <a:t>About</a:t>
            </a:r>
            <a:endParaRPr b="1" sz="17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700"/>
          </a:p>
        </p:txBody>
      </p:sp>
      <p:pic>
        <p:nvPicPr>
          <p:cNvPr id="352" name="Google Shape;352;p20"/>
          <p:cNvPicPr preferRelativeResize="0"/>
          <p:nvPr/>
        </p:nvPicPr>
        <p:blipFill rotWithShape="1">
          <a:blip r:embed="rId3">
            <a:alphaModFix/>
          </a:blip>
          <a:srcRect b="2789" l="0" r="0" t="0"/>
          <a:stretch/>
        </p:blipFill>
        <p:spPr>
          <a:xfrm>
            <a:off x="1866300" y="1491075"/>
            <a:ext cx="6290227" cy="337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Pages</a:t>
            </a:r>
            <a:endParaRPr/>
          </a:p>
        </p:txBody>
      </p:sp>
      <p:sp>
        <p:nvSpPr>
          <p:cNvPr id="358" name="Google Shape;358;p21"/>
          <p:cNvSpPr txBox="1"/>
          <p:nvPr>
            <p:ph idx="1" type="body"/>
          </p:nvPr>
        </p:nvSpPr>
        <p:spPr>
          <a:xfrm>
            <a:off x="1264300" y="1105975"/>
            <a:ext cx="70305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700">
                <a:latin typeface="Maven Pro"/>
                <a:ea typeface="Maven Pro"/>
                <a:cs typeface="Maven Pro"/>
                <a:sym typeface="Maven Pro"/>
              </a:rPr>
              <a:t>Featured Tours</a:t>
            </a:r>
            <a:endParaRPr b="1" sz="17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700"/>
          </a:p>
        </p:txBody>
      </p:sp>
      <p:pic>
        <p:nvPicPr>
          <p:cNvPr id="359" name="Google Shape;35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5425" y="1540450"/>
            <a:ext cx="6122348" cy="34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